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84" r:id="rId3"/>
    <p:sldId id="286" r:id="rId4"/>
    <p:sldId id="288" r:id="rId5"/>
    <p:sldId id="289" r:id="rId6"/>
    <p:sldId id="29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CDFE5"/>
    <a:srgbClr val="FAD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0" autoAdjust="0"/>
    <p:restoredTop sz="86439" autoAdjust="0"/>
  </p:normalViewPr>
  <p:slideViewPr>
    <p:cSldViewPr snapToGrid="0" showGuides="1">
      <p:cViewPr varScale="1">
        <p:scale>
          <a:sx n="83" d="100"/>
          <a:sy n="83" d="100"/>
        </p:scale>
        <p:origin x="200" y="8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2540E-48C3-4E85-BDE8-D48C20B4EA08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220A9-7C5A-4371-B6CC-3CD4401D01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31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10EB9B-026B-4DBF-B0DF-F17B4B439C9D}" type="slidenum">
              <a:rPr kumimoji="0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方正黑体简体" panose="02010601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方正黑体简体" panose="02010601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73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E2D40-D0F0-462A-A25B-848350261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8468BA-B40C-40B5-ABBF-BAD131A3B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6BB68B-2F6A-4AB1-8236-B75170CAA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AF77BE-57FC-4254-8B57-D35979704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D697E-B3AD-458C-B146-CFBC0AC8B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1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8E1A5-7422-48BE-82F4-92859608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BC75AE-100B-489E-B07F-BCB29D673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8E05E2-F4C4-4420-87F0-AD6E45F5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D0E5C-E6E8-4C24-95AB-4CA5B711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1C9F3B-6ACC-4973-B8F0-C7A28658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08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45E2D45-A9A8-4031-A1D6-17FCBB5DE0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19618F-AA15-4099-9EBF-1C11E5667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7462E9-C116-4C63-84E7-EC29353B3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8461DC-EE49-443B-9ED2-FC2DC14D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4B4615-9904-4FA0-A98E-0AB70B31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15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  <a:pPr>
                <a:defRPr/>
              </a:pPr>
              <a:t>2018/12/3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3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5F743-D3FE-402C-832B-AF970FFC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AF0D2-1302-4526-A304-409B2167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E3914E-D6A6-4C39-AE12-B355B4B2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1801A1-CC58-483D-9D8F-47E271F5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0FA265-CF2D-4280-B7E7-BCF8A8CA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2DE649-159C-4F7D-8D26-BB414AF9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35619-79DE-4D85-A644-47FFF3908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A3856-ABB7-45DA-B7CC-E4403DC7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4B4F96-FC9E-4D79-9DC7-D7E65F31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A01B77-1517-4686-B874-D357D36A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5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26FF1-AD85-4AB2-AAF2-78CD6F3B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142DA-4969-4F90-818F-F2D3F881D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429F41-DF74-443F-A963-DC7044FED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944EC4-ED8B-4A84-89D3-130DA572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E0C343-B859-4DD7-8757-84AE2791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6DBF16-4A9F-4282-A864-35143676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07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7641D2-3563-4583-900D-F7968113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72C25C-279E-47BD-A04A-CC4D6ADDC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46F898-8731-4FBF-8DBC-5CB7909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6DC6B2-5432-4754-919B-A496EBD08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49A35D-A42C-41F8-9D51-4AE83FCC3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6FA440-A099-4A99-965E-2E74F98D1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7BB8E98-F80A-45E2-95CF-8DAD98325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5CA34C-DB2C-4B88-9755-6084DBC3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2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3A199-AF39-489F-8894-F5540708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03480F-4D1F-45C7-88F4-71ED2B0C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8D1DF9-8788-4319-B4DB-BF5A9F18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9BA1A5-CA3A-46BA-87AE-3EB7AD29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45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8B4CC2-0D24-449B-A92D-4D200B649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FFABB1-8E60-487A-9436-1040A017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4687AC-4510-41DC-B7A6-BEBAF4049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D422A-8843-4BB3-B378-1CF68101A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CB6259-C812-493C-BDFB-0F4EF4E4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360E4F-1268-4774-964B-94D932957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2563F0-057A-4409-A78F-7440D6EB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6B0963-AAD1-44D4-B11B-970160DF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457260-2D3E-4982-955B-7525C798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47ADA-4AA6-454A-8025-735E1EB0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5C2897-169A-4398-9B20-5D9B4B276F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CA9981-7EA7-4303-AAE0-69A0B9913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2D60C3-A2FE-4E2A-AEF4-96AFCC27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C68BDE-D27A-43CD-ACC9-48DC19CB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0248A3-09BD-438A-B0B7-01CB15A7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2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2E4331-F4D7-4893-AEDC-307C9D801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1A080D-66BA-4EB7-B847-883ED753F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661D62-603D-4003-AAB3-FBD4046F9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9C487-40BC-4881-A33D-7528D3078260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C72EF-7938-44E8-A9B4-1B23FFDF2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1D1DA7-D61A-411E-B4C1-69E195182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CBF64-0DF5-4F99-ACA9-2E97337345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05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p3"/><Relationship Id="rId7" Type="http://schemas.openxmlformats.org/officeDocument/2006/relationships/notesSlide" Target="../notesSlides/notesSlide1.xml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矩形 28"/>
          <p:cNvSpPr/>
          <p:nvPr>
            <p:custDataLst>
              <p:tags r:id="rId1"/>
            </p:custDataLst>
          </p:nvPr>
        </p:nvSpPr>
        <p:spPr>
          <a:xfrm>
            <a:off x="4538032" y="3628806"/>
            <a:ext cx="3041780" cy="42601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123855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zh-CN" sz="1084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 eu tempor purus. Nunc a leo magna, sit amet conseuat risus. </a:t>
            </a:r>
          </a:p>
        </p:txBody>
      </p:sp>
      <p:pic>
        <p:nvPicPr>
          <p:cNvPr id="18" name="背景音乐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098325" y="-1292136"/>
            <a:ext cx="352387" cy="352387"/>
          </a:xfrm>
          <a:prstGeom prst="rect">
            <a:avLst/>
          </a:prstGeom>
        </p:spPr>
      </p:pic>
      <p:sp>
        <p:nvSpPr>
          <p:cNvPr id="14" name="Rounded Rectangle 120">
            <a:extLst>
              <a:ext uri="{FF2B5EF4-FFF2-40B4-BE49-F238E27FC236}">
                <a16:creationId xmlns:a16="http://schemas.microsoft.com/office/drawing/2014/main" id="{F43C4674-B5E1-2A45-8D20-3A5EDF9E40C3}"/>
              </a:ext>
            </a:extLst>
          </p:cNvPr>
          <p:cNvSpPr/>
          <p:nvPr/>
        </p:nvSpPr>
        <p:spPr>
          <a:xfrm>
            <a:off x="2166585" y="1711192"/>
            <a:ext cx="7784673" cy="2880188"/>
          </a:xfrm>
          <a:prstGeom prst="roundRect">
            <a:avLst>
              <a:gd name="adj" fmla="val 23810"/>
            </a:avLst>
          </a:prstGeom>
          <a:solidFill>
            <a:srgbClr val="17B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38" dirty="0"/>
          </a:p>
        </p:txBody>
      </p:sp>
      <p:sp>
        <p:nvSpPr>
          <p:cNvPr id="15" name="PA_矩形 28"/>
          <p:cNvSpPr/>
          <p:nvPr>
            <p:custDataLst>
              <p:tags r:id="rId4"/>
            </p:custDataLst>
          </p:nvPr>
        </p:nvSpPr>
        <p:spPr>
          <a:xfrm>
            <a:off x="3460214" y="3738794"/>
            <a:ext cx="5441594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第一小组</a:t>
            </a:r>
            <a:endParaRPr lang="en-US" altLang="zh-CN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PA_矩形 29"/>
          <p:cNvSpPr/>
          <p:nvPr>
            <p:custDataLst>
              <p:tags r:id="rId5"/>
            </p:custDataLst>
          </p:nvPr>
        </p:nvSpPr>
        <p:spPr>
          <a:xfrm>
            <a:off x="2502990" y="2410308"/>
            <a:ext cx="7111865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</a:rPr>
              <a:t>识字寻图 </a:t>
            </a:r>
            <a:r>
              <a:rPr lang="en" altLang="zh-CN" sz="6000" dirty="0">
                <a:solidFill>
                  <a:schemeClr val="bg1"/>
                </a:solidFill>
              </a:rPr>
              <a:t>APP </a:t>
            </a:r>
            <a:endParaRPr lang="en-US" altLang="zh-CN" sz="596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Open Sans" panose="020B0606030504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B4879CC-8EBD-9041-9DD0-49C3CEB885FF}"/>
              </a:ext>
            </a:extLst>
          </p:cNvPr>
          <p:cNvSpPr txBox="1"/>
          <p:nvPr/>
        </p:nvSpPr>
        <p:spPr>
          <a:xfrm>
            <a:off x="10506704" y="3374241"/>
            <a:ext cx="184731" cy="467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438" dirty="0"/>
          </a:p>
        </p:txBody>
      </p:sp>
    </p:spTree>
    <p:extLst>
      <p:ext uri="{BB962C8B-B14F-4D97-AF65-F5344CB8AC3E}">
        <p14:creationId xmlns:p14="http://schemas.microsoft.com/office/powerpoint/2010/main" val="215772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audio>
              <p:cMediaNode vol="10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8" objId="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668930-6C61-6545-8705-80467F91B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73" y="281575"/>
            <a:ext cx="5674372" cy="62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D88CAB2-479A-2240-9B72-F5BD74A3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59" y="278780"/>
            <a:ext cx="3740281" cy="630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D0CFBF-34D5-B84C-8B52-F62B67D55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20" y="200722"/>
            <a:ext cx="3832960" cy="645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7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BBA1AB-38FD-0041-B83E-DCF655368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1909763"/>
            <a:ext cx="6095998" cy="30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6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30678D-64F5-4440-81C8-C2FAF674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141" y="523990"/>
            <a:ext cx="4584462" cy="63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prism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千图海量PPT模板www.58pic.com​​">
  <a:themeElements>
    <a:clrScheme name="自定义 2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CDFE5"/>
      </a:accent1>
      <a:accent2>
        <a:srgbClr val="FAD9E0"/>
      </a:accent2>
      <a:accent3>
        <a:srgbClr val="BCDFE5"/>
      </a:accent3>
      <a:accent4>
        <a:srgbClr val="FAD9E0"/>
      </a:accent4>
      <a:accent5>
        <a:srgbClr val="BCDFE5"/>
      </a:accent5>
      <a:accent6>
        <a:srgbClr val="FAD9E0"/>
      </a:accent6>
      <a:hlink>
        <a:srgbClr val="BCDFE5"/>
      </a:hlink>
      <a:folHlink>
        <a:srgbClr val="FAD9E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22</Words>
  <Application>Microsoft Macintosh PowerPoint</Application>
  <PresentationFormat>宽屏</PresentationFormat>
  <Paragraphs>4</Paragraphs>
  <Slides>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等线</vt:lpstr>
      <vt:lpstr>等线 Light</vt:lpstr>
      <vt:lpstr>方正黑体简体</vt:lpstr>
      <vt:lpstr>Open Sans</vt:lpstr>
      <vt:lpstr>Arial</vt:lpstr>
      <vt:lpstr>Calibri</vt:lpstr>
      <vt:lpstr>千图海量PPT模板www.58pic.com​​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User</cp:lastModifiedBy>
  <cp:revision>137</cp:revision>
  <dcterms:created xsi:type="dcterms:W3CDTF">2018-05-21T03:07:43Z</dcterms:created>
  <dcterms:modified xsi:type="dcterms:W3CDTF">2018-12-03T08:18:09Z</dcterms:modified>
</cp:coreProperties>
</file>